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B46C-D933-B481-FE7B-8F8DB8A64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652E8-177A-BA11-285F-5ACAFC234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4BB2B-E2A7-91CE-9E88-29BEFC3C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3CF9F-1E36-18F7-48EB-D670DDD6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C02A2-FAFE-A576-0509-20A4141C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015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1705-1CF2-8465-7E4F-55FD569D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7BCA3-24EA-3E9A-A6B5-8237F4923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62A2C-2FCF-6DD6-DAB0-D743E44B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066E-4A03-8BCE-6CD2-90888195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7AA20-F352-27C0-690F-AA42C58D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4424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67475-D173-BC64-5FC3-3FB70ABD7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9B53D-36D1-BA5E-6176-F2D73EA3F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19A5-DFF8-B144-2F1B-50D7BB14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68EE6-264B-104C-6B60-A8ABE75B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E83DB-0579-2938-AD59-9FD1850E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781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08FF-CE52-231F-62CC-EA064AC9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0F0DF-A48F-2B5D-0C66-8ABB5AA5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9B9A6-6B32-D9B2-B84E-F37F53EA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F4DC0-4140-D993-4121-BB812055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D1334-EB42-1A2A-4214-62E93C3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5036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35F8-1DA7-082A-A419-8714B53B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C3E37-60E2-7824-07CA-54EE60526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7C2F4-2BF6-E03B-7127-A7C697FE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AEF7C-B4BC-73CF-F0A4-71F7CA56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3C598-DF00-2957-4424-B517650FE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8384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F703-67A9-CE58-F303-3836F3BC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43A21-D381-20F2-50AF-2D761F105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62E60-935F-39C4-BA15-2CE74ADF1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25C89-01C1-4D25-51BC-AB6B8006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A6ADA-6CDE-52DD-12BC-50D5B69F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F6A85-338F-A39A-A117-BA509D24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376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89B4-0E67-C610-BEB6-6F1251F7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4195-E3A7-5FF2-F7EC-26453A83C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A61AB-A4CA-E126-38D9-82494C3D7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E3A56-E67C-3806-72FE-B59F6198C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5BC45-0847-51D2-4A7E-430A68746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246E5-608A-3E29-1975-48A391D3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10D46-B71F-1040-6E7D-77FD569F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44329-A402-A1EA-673C-DA825DD9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616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3A5C-9B16-43B7-346D-812F346A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22A39-91CB-9D5E-D3B5-24B087B7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8AF26-4D75-C3B8-9647-D25F35EE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6DD9-68AD-A34A-B7FB-169E6A3A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4220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C969B4-D548-B8FD-7BAE-DB0A045D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A0BFF-8E94-6525-A291-4CEC9DC0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33DC4-777C-9CA0-4E1A-9DC0CF2C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3520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5067-E206-189C-CB0F-F29D60B1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1B262-DE67-7C88-D288-6FACAA31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87AB0-692C-D427-C8E1-38A40010E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87DEE-3A5E-3AC3-AB17-6F26A185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C516C-6F70-5761-8C4C-ABD4755B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4467D-EB2A-4D3A-48AA-51473094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155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1BCD-7F4E-BCE9-9263-E39BDE57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D036BB-1887-6104-AB26-01EC2807D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3C82F-650F-6D8B-585F-D088BB2F0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F19E0-7075-BA50-6116-6D7B6378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3338-F972-C8E6-DFAB-A9DA2179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67816-6A20-1AAC-70E7-1BE3015C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69535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18C3-284B-52BF-618C-02D555EE9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824F9-9712-49D7-1918-BA3B04525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DBB52-28A5-7C2F-5088-59ACDBBEC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8CCAA-3247-45BF-A72D-0D39E7CFF46E}" type="datetimeFigureOut">
              <a:rPr lang="ro-RO" smtClean="0"/>
              <a:t>19.03.2025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C0F89-26C0-5629-3E83-1536007CE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C7F98-BBA0-ADDE-D55C-CF5013B58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290C5-8964-4A41-8C28-316CD551BC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1184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D889-8E7C-898D-84A6-B86A65643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Prezentare</a:t>
            </a:r>
            <a:r>
              <a:rPr lang="en-US" dirty="0"/>
              <a:t> 1 </a:t>
            </a:r>
            <a:br>
              <a:rPr lang="en-US" dirty="0"/>
            </a:br>
            <a:r>
              <a:rPr lang="en-US" dirty="0" err="1"/>
              <a:t>Calcul</a:t>
            </a:r>
            <a:r>
              <a:rPr lang="en-US" dirty="0"/>
              <a:t> Mobil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346EF-F7E4-FAEC-BDD6-6D0524F49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DnD</a:t>
            </a:r>
            <a:r>
              <a:rPr lang="en-US" dirty="0"/>
              <a:t> Character Creator</a:t>
            </a:r>
          </a:p>
          <a:p>
            <a:r>
              <a:rPr lang="en-US" dirty="0"/>
              <a:t>Safciu Alexandru Radu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86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E5D0A-C0C9-3FE0-F3F9-53414CFF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46" y="-248333"/>
            <a:ext cx="5106542" cy="1325563"/>
          </a:xfrm>
        </p:spPr>
        <p:txBody>
          <a:bodyPr>
            <a:normAutofit/>
          </a:bodyPr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aplicatiei</a:t>
            </a:r>
            <a:endParaRPr lang="ro-R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9FDCF5-8BE6-FEFD-BD75-04B78CB67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71" y="168458"/>
            <a:ext cx="5241519" cy="652108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56199-16BC-2CAF-80FD-FCB16EA3C7B6}"/>
              </a:ext>
            </a:extLst>
          </p:cNvPr>
          <p:cNvSpPr txBox="1"/>
          <p:nvPr/>
        </p:nvSpPr>
        <p:spPr>
          <a:xfrm>
            <a:off x="239310" y="1077230"/>
            <a:ext cx="3206187" cy="560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Frontend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(Android-Specific UI)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Jetpack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Compose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UI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components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Screens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Spell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Components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Stats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Display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Ability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Roll/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Equipment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Spell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Management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ViewModel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Layer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CharacterViewModel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Handles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character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state &amp;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updates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Sends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events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business logic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Observes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state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UI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updates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Shared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Business Logic (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Kotlin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Multiplatform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KMP)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Handles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core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logic for: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creation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/Background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bonuses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Ability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calculations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equipment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Spellcasting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proficiencies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repositories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data management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ro-RO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2A27A-46BE-68B5-E157-1E796FF389CD}"/>
              </a:ext>
            </a:extLst>
          </p:cNvPr>
          <p:cNvSpPr txBox="1"/>
          <p:nvPr/>
        </p:nvSpPr>
        <p:spPr>
          <a:xfrm>
            <a:off x="3518921" y="1077230"/>
            <a:ext cx="3923817" cy="269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Data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Layer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Persistence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Sync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Repositories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CharacterRepository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InventoryRepository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SpellRepository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SQLDelight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(Local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storage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Ktor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optional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(For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functionality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Save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Optional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Character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Backup &amp; 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Sync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Firebase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Firestore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Realtime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cloud-based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character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backups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Ktor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Server (</a:t>
            </a:r>
            <a:r>
              <a:rPr lang="ro-RO" sz="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Optional</a:t>
            </a:r>
            <a:r>
              <a:rPr lang="ro-RO" sz="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backend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storage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sync</a:t>
            </a:r>
            <a:r>
              <a:rPr lang="ro-RO" sz="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o-RO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62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FFEB-1E1F-655A-2E41-3D7EFF8D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caracter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8C53CA-58CD-EB35-EC06-77C6C44B9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" y="2083442"/>
            <a:ext cx="12082358" cy="3611301"/>
          </a:xfrm>
        </p:spPr>
      </p:pic>
    </p:spTree>
    <p:extLst>
      <p:ext uri="{BB962C8B-B14F-4D97-AF65-F5344CB8AC3E}">
        <p14:creationId xmlns:p14="http://schemas.microsoft.com/office/powerpoint/2010/main" val="204255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EC87-E7CE-7682-E1A6-92BE73E3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Mock-up-</a:t>
            </a:r>
            <a:r>
              <a:rPr lang="en-US" dirty="0" err="1"/>
              <a:t>uri</a:t>
            </a:r>
            <a:endParaRPr lang="ro-RO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4854ACE1-5BB2-0610-D895-C2B49E370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63" y="1690688"/>
            <a:ext cx="2154834" cy="4351338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894A6B6-13C6-42DE-6DEB-AFBC1F9B4D00}"/>
              </a:ext>
            </a:extLst>
          </p:cNvPr>
          <p:cNvSpPr txBox="1"/>
          <p:nvPr/>
        </p:nvSpPr>
        <p:spPr>
          <a:xfrm>
            <a:off x="4830032" y="6042026"/>
            <a:ext cx="234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Home page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32684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E5BB-5059-DFC2-CC37-607F5322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Mock-up-</a:t>
            </a:r>
            <a:r>
              <a:rPr lang="en-US" dirty="0" err="1"/>
              <a:t>uri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90056C-F2FA-E4B2-CE3B-73C30A08A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78" y="1690688"/>
            <a:ext cx="2154834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125748-82C9-D360-A153-0E77D8E72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072" y="1690688"/>
            <a:ext cx="2154835" cy="4351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F16E31-CC18-6B6C-5BF8-685F1434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3" y="1716731"/>
            <a:ext cx="2154835" cy="43513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11CD99-711A-B3E3-1B46-6487F2EA1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88" y="1682007"/>
            <a:ext cx="2154835" cy="43513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9AE40F-40F5-59B6-EF53-08DD45E34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683" y="1716731"/>
            <a:ext cx="2154835" cy="4351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CD988B-3957-D3FC-A040-3DA134441D83}"/>
              </a:ext>
            </a:extLst>
          </p:cNvPr>
          <p:cNvSpPr txBox="1"/>
          <p:nvPr/>
        </p:nvSpPr>
        <p:spPr>
          <a:xfrm>
            <a:off x="3515499" y="6033345"/>
            <a:ext cx="515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Character creation screens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300796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75EB-18B9-D976-5D4D-C130A1A9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Mock-up-</a:t>
            </a:r>
            <a:r>
              <a:rPr lang="en-US" dirty="0" err="1"/>
              <a:t>uri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A7F0F-1D95-6F2E-4996-D5E5D0F59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4" y="1837200"/>
            <a:ext cx="215483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DEFF1-C378-E14B-AB98-2AB5D78B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32" y="1837202"/>
            <a:ext cx="2154834" cy="4351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DCD14-1046-DAA1-795B-B6E769F7D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60" y="1837202"/>
            <a:ext cx="2154834" cy="4351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90DDB-76FE-DBD7-8295-47BBD6E78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45" y="1837200"/>
            <a:ext cx="2154835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7873DB-AE11-C78A-EF3E-F5213C9F7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231" y="1837200"/>
            <a:ext cx="2154835" cy="4351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A06F11-27D8-1E78-C206-FAC6C121D8FB}"/>
              </a:ext>
            </a:extLst>
          </p:cNvPr>
          <p:cNvSpPr txBox="1"/>
          <p:nvPr/>
        </p:nvSpPr>
        <p:spPr>
          <a:xfrm>
            <a:off x="4298267" y="6188538"/>
            <a:ext cx="337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Character Menus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101850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202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Symbol</vt:lpstr>
      <vt:lpstr>Office Theme</vt:lpstr>
      <vt:lpstr>Prezentare 1  Calcul Mobil</vt:lpstr>
      <vt:lpstr>Arhitectura aplicatiei</vt:lpstr>
      <vt:lpstr>Use Case pentru crearea unui caracter</vt:lpstr>
      <vt:lpstr>Mock-up-uri</vt:lpstr>
      <vt:lpstr>Mock-up-uri</vt:lpstr>
      <vt:lpstr>Mock-up-uri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Safciu</dc:creator>
  <cp:lastModifiedBy>alex Safciu</cp:lastModifiedBy>
  <cp:revision>1</cp:revision>
  <dcterms:created xsi:type="dcterms:W3CDTF">2025-03-19T10:52:12Z</dcterms:created>
  <dcterms:modified xsi:type="dcterms:W3CDTF">2025-03-19T11:06:32Z</dcterms:modified>
</cp:coreProperties>
</file>